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4"/>
  </p:sldMasterIdLst>
  <p:notesMasterIdLst>
    <p:notesMasterId r:id="rId15"/>
  </p:notesMasterIdLst>
  <p:sldIdLst>
    <p:sldId id="273" r:id="rId5"/>
    <p:sldId id="274" r:id="rId6"/>
    <p:sldId id="277" r:id="rId7"/>
    <p:sldId id="276" r:id="rId8"/>
    <p:sldId id="278" r:id="rId9"/>
    <p:sldId id="279" r:id="rId10"/>
    <p:sldId id="280" r:id="rId11"/>
    <p:sldId id="281" r:id="rId12"/>
    <p:sldId id="282" r:id="rId13"/>
    <p:sldId id="28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2C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6825E5-76C0-41B5-854F-0ED2662388FB}" v="6" dt="2023-01-08T23:48:47.7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B1A8CF-7F88-41DB-ACE2-44132CEAC140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A2C233D-2265-41DF-A02A-512304AAE645}">
      <dgm:prSet/>
      <dgm:spPr/>
      <dgm:t>
        <a:bodyPr/>
        <a:lstStyle/>
        <a:p>
          <a:r>
            <a:rPr lang="en-US"/>
            <a:t>Philosophy</a:t>
          </a:r>
        </a:p>
      </dgm:t>
    </dgm:pt>
    <dgm:pt modelId="{A476200D-7A3D-40FE-9BA1-840710E47E86}" type="parTrans" cxnId="{E365E843-3771-4B31-B2A9-69A0DC9F91E6}">
      <dgm:prSet/>
      <dgm:spPr/>
      <dgm:t>
        <a:bodyPr/>
        <a:lstStyle/>
        <a:p>
          <a:endParaRPr lang="en-US"/>
        </a:p>
      </dgm:t>
    </dgm:pt>
    <dgm:pt modelId="{2AE6EBF9-21E6-4EDE-BAC2-F4B796C4AA4D}" type="sibTrans" cxnId="{E365E843-3771-4B31-B2A9-69A0DC9F91E6}">
      <dgm:prSet/>
      <dgm:spPr/>
      <dgm:t>
        <a:bodyPr/>
        <a:lstStyle/>
        <a:p>
          <a:endParaRPr lang="en-US"/>
        </a:p>
      </dgm:t>
    </dgm:pt>
    <dgm:pt modelId="{EB523DA7-B4C6-4EAF-9353-EAD7EE197CC1}">
      <dgm:prSet/>
      <dgm:spPr/>
      <dgm:t>
        <a:bodyPr/>
        <a:lstStyle/>
        <a:p>
          <a:r>
            <a:rPr lang="en-US" dirty="0"/>
            <a:t>Data Visualization</a:t>
          </a:r>
        </a:p>
      </dgm:t>
    </dgm:pt>
    <dgm:pt modelId="{404A2105-39AA-4689-A2D2-0B63E9E1A2AB}" type="parTrans" cxnId="{5463CEE9-3F7F-4461-B997-7A9CDC2D55F4}">
      <dgm:prSet/>
      <dgm:spPr/>
      <dgm:t>
        <a:bodyPr/>
        <a:lstStyle/>
        <a:p>
          <a:endParaRPr lang="en-US"/>
        </a:p>
      </dgm:t>
    </dgm:pt>
    <dgm:pt modelId="{59F70AB4-D1BD-4A8C-AC43-8DF7C3F36BE4}" type="sibTrans" cxnId="{5463CEE9-3F7F-4461-B997-7A9CDC2D55F4}">
      <dgm:prSet/>
      <dgm:spPr/>
      <dgm:t>
        <a:bodyPr/>
        <a:lstStyle/>
        <a:p>
          <a:endParaRPr lang="en-US"/>
        </a:p>
      </dgm:t>
    </dgm:pt>
    <dgm:pt modelId="{B4DDE4B8-F8A9-4736-A2C3-D4F3307D2F85}">
      <dgm:prSet/>
      <dgm:spPr/>
      <dgm:t>
        <a:bodyPr/>
        <a:lstStyle/>
        <a:p>
          <a:r>
            <a:rPr lang="en-US" dirty="0"/>
            <a:t>Development Roadmap</a:t>
          </a:r>
        </a:p>
      </dgm:t>
    </dgm:pt>
    <dgm:pt modelId="{7A718CFA-7855-4A90-89BE-E385CC819590}" type="parTrans" cxnId="{497A0C5C-B3E8-4960-AFCA-7497201CAC10}">
      <dgm:prSet/>
      <dgm:spPr/>
      <dgm:t>
        <a:bodyPr/>
        <a:lstStyle/>
        <a:p>
          <a:endParaRPr lang="en-US"/>
        </a:p>
      </dgm:t>
    </dgm:pt>
    <dgm:pt modelId="{3416F16E-5E16-43F1-B791-520ADE5D2D49}" type="sibTrans" cxnId="{497A0C5C-B3E8-4960-AFCA-7497201CAC10}">
      <dgm:prSet/>
      <dgm:spPr/>
      <dgm:t>
        <a:bodyPr/>
        <a:lstStyle/>
        <a:p>
          <a:endParaRPr lang="en-US"/>
        </a:p>
      </dgm:t>
    </dgm:pt>
    <dgm:pt modelId="{4E5C7BAA-47BD-4208-AF76-3694E5889FE7}">
      <dgm:prSet/>
      <dgm:spPr/>
      <dgm:t>
        <a:bodyPr/>
        <a:lstStyle/>
        <a:p>
          <a:r>
            <a:rPr lang="en-US" dirty="0"/>
            <a:t>My Code</a:t>
          </a:r>
        </a:p>
      </dgm:t>
    </dgm:pt>
    <dgm:pt modelId="{7C91486B-DA67-427F-B711-D402F8959386}" type="parTrans" cxnId="{0D1AC8A8-9124-4B81-B14C-D64DB8F247C4}">
      <dgm:prSet/>
      <dgm:spPr/>
      <dgm:t>
        <a:bodyPr/>
        <a:lstStyle/>
        <a:p>
          <a:endParaRPr lang="en-US"/>
        </a:p>
      </dgm:t>
    </dgm:pt>
    <dgm:pt modelId="{93EE71F7-74FE-4D8E-8B43-821763F9A332}" type="sibTrans" cxnId="{0D1AC8A8-9124-4B81-B14C-D64DB8F247C4}">
      <dgm:prSet/>
      <dgm:spPr/>
      <dgm:t>
        <a:bodyPr/>
        <a:lstStyle/>
        <a:p>
          <a:endParaRPr lang="en-US"/>
        </a:p>
      </dgm:t>
    </dgm:pt>
    <dgm:pt modelId="{B2F6DE34-A7A7-4B58-A3E4-F1EC2BE4E3C1}">
      <dgm:prSet/>
      <dgm:spPr/>
      <dgm:t>
        <a:bodyPr/>
        <a:lstStyle/>
        <a:p>
          <a:r>
            <a:rPr lang="en-US"/>
            <a:t>Questions</a:t>
          </a:r>
        </a:p>
      </dgm:t>
    </dgm:pt>
    <dgm:pt modelId="{EE014EED-49F6-4168-88F9-EC237B7291EF}" type="parTrans" cxnId="{AC5E9080-353F-4265-851E-4F55043175DF}">
      <dgm:prSet/>
      <dgm:spPr/>
      <dgm:t>
        <a:bodyPr/>
        <a:lstStyle/>
        <a:p>
          <a:endParaRPr lang="en-US"/>
        </a:p>
      </dgm:t>
    </dgm:pt>
    <dgm:pt modelId="{7AA88FF9-FDE4-494B-974D-A85EF6CCA88B}" type="sibTrans" cxnId="{AC5E9080-353F-4265-851E-4F55043175DF}">
      <dgm:prSet/>
      <dgm:spPr/>
      <dgm:t>
        <a:bodyPr/>
        <a:lstStyle/>
        <a:p>
          <a:endParaRPr lang="en-US"/>
        </a:p>
      </dgm:t>
    </dgm:pt>
    <dgm:pt modelId="{F4F93BE1-2FDB-4DA9-80BB-65BC73D31165}" type="pres">
      <dgm:prSet presAssocID="{0CB1A8CF-7F88-41DB-ACE2-44132CEAC140}" presName="vert0" presStyleCnt="0">
        <dgm:presLayoutVars>
          <dgm:dir/>
          <dgm:animOne val="branch"/>
          <dgm:animLvl val="lvl"/>
        </dgm:presLayoutVars>
      </dgm:prSet>
      <dgm:spPr/>
    </dgm:pt>
    <dgm:pt modelId="{BC5209AD-F368-46AE-B014-8F0119270E78}" type="pres">
      <dgm:prSet presAssocID="{AA2C233D-2265-41DF-A02A-512304AAE645}" presName="thickLine" presStyleLbl="alignNode1" presStyleIdx="0" presStyleCnt="5"/>
      <dgm:spPr/>
    </dgm:pt>
    <dgm:pt modelId="{C43E0737-D2E5-444E-8706-6589648B2859}" type="pres">
      <dgm:prSet presAssocID="{AA2C233D-2265-41DF-A02A-512304AAE645}" presName="horz1" presStyleCnt="0"/>
      <dgm:spPr/>
    </dgm:pt>
    <dgm:pt modelId="{D623EE08-4C6E-4EE6-84C6-E31E1C1EE684}" type="pres">
      <dgm:prSet presAssocID="{AA2C233D-2265-41DF-A02A-512304AAE645}" presName="tx1" presStyleLbl="revTx" presStyleIdx="0" presStyleCnt="5"/>
      <dgm:spPr/>
    </dgm:pt>
    <dgm:pt modelId="{3A70E5F5-94C5-45DA-A9D2-964620811042}" type="pres">
      <dgm:prSet presAssocID="{AA2C233D-2265-41DF-A02A-512304AAE645}" presName="vert1" presStyleCnt="0"/>
      <dgm:spPr/>
    </dgm:pt>
    <dgm:pt modelId="{279AA35E-E6E7-4020-91CE-572C5A47643D}" type="pres">
      <dgm:prSet presAssocID="{EB523DA7-B4C6-4EAF-9353-EAD7EE197CC1}" presName="thickLine" presStyleLbl="alignNode1" presStyleIdx="1" presStyleCnt="5"/>
      <dgm:spPr/>
    </dgm:pt>
    <dgm:pt modelId="{6544FB07-DD2B-4817-960A-BF76470C2956}" type="pres">
      <dgm:prSet presAssocID="{EB523DA7-B4C6-4EAF-9353-EAD7EE197CC1}" presName="horz1" presStyleCnt="0"/>
      <dgm:spPr/>
    </dgm:pt>
    <dgm:pt modelId="{4950A4BD-0C4C-4ABF-8E25-7D6BC22A1FBC}" type="pres">
      <dgm:prSet presAssocID="{EB523DA7-B4C6-4EAF-9353-EAD7EE197CC1}" presName="tx1" presStyleLbl="revTx" presStyleIdx="1" presStyleCnt="5"/>
      <dgm:spPr/>
    </dgm:pt>
    <dgm:pt modelId="{3A867A9B-9C8E-41D3-88AB-084C5586084B}" type="pres">
      <dgm:prSet presAssocID="{EB523DA7-B4C6-4EAF-9353-EAD7EE197CC1}" presName="vert1" presStyleCnt="0"/>
      <dgm:spPr/>
    </dgm:pt>
    <dgm:pt modelId="{4FA5F685-C3EC-4FE1-8FEF-33CE94BBD058}" type="pres">
      <dgm:prSet presAssocID="{B4DDE4B8-F8A9-4736-A2C3-D4F3307D2F85}" presName="thickLine" presStyleLbl="alignNode1" presStyleIdx="2" presStyleCnt="5"/>
      <dgm:spPr/>
    </dgm:pt>
    <dgm:pt modelId="{5657B542-6700-4EC2-B3C6-F9A20ED5642F}" type="pres">
      <dgm:prSet presAssocID="{B4DDE4B8-F8A9-4736-A2C3-D4F3307D2F85}" presName="horz1" presStyleCnt="0"/>
      <dgm:spPr/>
    </dgm:pt>
    <dgm:pt modelId="{906371AD-C8FD-427B-994D-6F089E4FBCAA}" type="pres">
      <dgm:prSet presAssocID="{B4DDE4B8-F8A9-4736-A2C3-D4F3307D2F85}" presName="tx1" presStyleLbl="revTx" presStyleIdx="2" presStyleCnt="5"/>
      <dgm:spPr/>
    </dgm:pt>
    <dgm:pt modelId="{2FE1D8BE-8A90-4F2C-A72D-EAA86E5C0B45}" type="pres">
      <dgm:prSet presAssocID="{B4DDE4B8-F8A9-4736-A2C3-D4F3307D2F85}" presName="vert1" presStyleCnt="0"/>
      <dgm:spPr/>
    </dgm:pt>
    <dgm:pt modelId="{1F70C3AC-4A07-4247-9460-3AF9E2306FC6}" type="pres">
      <dgm:prSet presAssocID="{4E5C7BAA-47BD-4208-AF76-3694E5889FE7}" presName="thickLine" presStyleLbl="alignNode1" presStyleIdx="3" presStyleCnt="5"/>
      <dgm:spPr/>
    </dgm:pt>
    <dgm:pt modelId="{334A8338-2A11-4CAC-93BD-B3D206A6EEA0}" type="pres">
      <dgm:prSet presAssocID="{4E5C7BAA-47BD-4208-AF76-3694E5889FE7}" presName="horz1" presStyleCnt="0"/>
      <dgm:spPr/>
    </dgm:pt>
    <dgm:pt modelId="{94C554C6-7A64-44D9-A41B-F27394B91158}" type="pres">
      <dgm:prSet presAssocID="{4E5C7BAA-47BD-4208-AF76-3694E5889FE7}" presName="tx1" presStyleLbl="revTx" presStyleIdx="3" presStyleCnt="5"/>
      <dgm:spPr/>
    </dgm:pt>
    <dgm:pt modelId="{ECEEDC0C-8F06-4E1B-9AF9-378FAB1262B9}" type="pres">
      <dgm:prSet presAssocID="{4E5C7BAA-47BD-4208-AF76-3694E5889FE7}" presName="vert1" presStyleCnt="0"/>
      <dgm:spPr/>
    </dgm:pt>
    <dgm:pt modelId="{02CF11B0-1C6C-49A2-905D-9F287E78AE1E}" type="pres">
      <dgm:prSet presAssocID="{B2F6DE34-A7A7-4B58-A3E4-F1EC2BE4E3C1}" presName="thickLine" presStyleLbl="alignNode1" presStyleIdx="4" presStyleCnt="5"/>
      <dgm:spPr/>
    </dgm:pt>
    <dgm:pt modelId="{3A1881DC-8E79-419E-95BF-E560E871DC48}" type="pres">
      <dgm:prSet presAssocID="{B2F6DE34-A7A7-4B58-A3E4-F1EC2BE4E3C1}" presName="horz1" presStyleCnt="0"/>
      <dgm:spPr/>
    </dgm:pt>
    <dgm:pt modelId="{E7F1D7E7-DA92-4ACF-B953-D01190A3205B}" type="pres">
      <dgm:prSet presAssocID="{B2F6DE34-A7A7-4B58-A3E4-F1EC2BE4E3C1}" presName="tx1" presStyleLbl="revTx" presStyleIdx="4" presStyleCnt="5"/>
      <dgm:spPr/>
    </dgm:pt>
    <dgm:pt modelId="{3AC6E4B7-CA37-4FEE-B64D-21B4BF30D831}" type="pres">
      <dgm:prSet presAssocID="{B2F6DE34-A7A7-4B58-A3E4-F1EC2BE4E3C1}" presName="vert1" presStyleCnt="0"/>
      <dgm:spPr/>
    </dgm:pt>
  </dgm:ptLst>
  <dgm:cxnLst>
    <dgm:cxn modelId="{E1BBB810-0C9B-49D6-84E1-A634517DC0C3}" type="presOf" srcId="{4E5C7BAA-47BD-4208-AF76-3694E5889FE7}" destId="{94C554C6-7A64-44D9-A41B-F27394B91158}" srcOrd="0" destOrd="0" presId="urn:microsoft.com/office/officeart/2008/layout/LinedList"/>
    <dgm:cxn modelId="{EEE09B1F-9AF0-4E51-AC6E-64ED733C3F7B}" type="presOf" srcId="{0CB1A8CF-7F88-41DB-ACE2-44132CEAC140}" destId="{F4F93BE1-2FDB-4DA9-80BB-65BC73D31165}" srcOrd="0" destOrd="0" presId="urn:microsoft.com/office/officeart/2008/layout/LinedList"/>
    <dgm:cxn modelId="{26CE7F20-2B96-45FC-846A-CA38174A7831}" type="presOf" srcId="{B4DDE4B8-F8A9-4736-A2C3-D4F3307D2F85}" destId="{906371AD-C8FD-427B-994D-6F089E4FBCAA}" srcOrd="0" destOrd="0" presId="urn:microsoft.com/office/officeart/2008/layout/LinedList"/>
    <dgm:cxn modelId="{C3238D25-7E21-49A3-966D-25EFC9D62B8A}" type="presOf" srcId="{B2F6DE34-A7A7-4B58-A3E4-F1EC2BE4E3C1}" destId="{E7F1D7E7-DA92-4ACF-B953-D01190A3205B}" srcOrd="0" destOrd="0" presId="urn:microsoft.com/office/officeart/2008/layout/LinedList"/>
    <dgm:cxn modelId="{497A0C5C-B3E8-4960-AFCA-7497201CAC10}" srcId="{0CB1A8CF-7F88-41DB-ACE2-44132CEAC140}" destId="{B4DDE4B8-F8A9-4736-A2C3-D4F3307D2F85}" srcOrd="2" destOrd="0" parTransId="{7A718CFA-7855-4A90-89BE-E385CC819590}" sibTransId="{3416F16E-5E16-43F1-B791-520ADE5D2D49}"/>
    <dgm:cxn modelId="{33D24D61-70B9-466D-99A4-8DD0FF5450A1}" type="presOf" srcId="{EB523DA7-B4C6-4EAF-9353-EAD7EE197CC1}" destId="{4950A4BD-0C4C-4ABF-8E25-7D6BC22A1FBC}" srcOrd="0" destOrd="0" presId="urn:microsoft.com/office/officeart/2008/layout/LinedList"/>
    <dgm:cxn modelId="{E365E843-3771-4B31-B2A9-69A0DC9F91E6}" srcId="{0CB1A8CF-7F88-41DB-ACE2-44132CEAC140}" destId="{AA2C233D-2265-41DF-A02A-512304AAE645}" srcOrd="0" destOrd="0" parTransId="{A476200D-7A3D-40FE-9BA1-840710E47E86}" sibTransId="{2AE6EBF9-21E6-4EDE-BAC2-F4B796C4AA4D}"/>
    <dgm:cxn modelId="{AC5E9080-353F-4265-851E-4F55043175DF}" srcId="{0CB1A8CF-7F88-41DB-ACE2-44132CEAC140}" destId="{B2F6DE34-A7A7-4B58-A3E4-F1EC2BE4E3C1}" srcOrd="4" destOrd="0" parTransId="{EE014EED-49F6-4168-88F9-EC237B7291EF}" sibTransId="{7AA88FF9-FDE4-494B-974D-A85EF6CCA88B}"/>
    <dgm:cxn modelId="{0D1AC8A8-9124-4B81-B14C-D64DB8F247C4}" srcId="{0CB1A8CF-7F88-41DB-ACE2-44132CEAC140}" destId="{4E5C7BAA-47BD-4208-AF76-3694E5889FE7}" srcOrd="3" destOrd="0" parTransId="{7C91486B-DA67-427F-B711-D402F8959386}" sibTransId="{93EE71F7-74FE-4D8E-8B43-821763F9A332}"/>
    <dgm:cxn modelId="{2C2821CB-B468-4E93-84F4-394F48C7E3C7}" type="presOf" srcId="{AA2C233D-2265-41DF-A02A-512304AAE645}" destId="{D623EE08-4C6E-4EE6-84C6-E31E1C1EE684}" srcOrd="0" destOrd="0" presId="urn:microsoft.com/office/officeart/2008/layout/LinedList"/>
    <dgm:cxn modelId="{5463CEE9-3F7F-4461-B997-7A9CDC2D55F4}" srcId="{0CB1A8CF-7F88-41DB-ACE2-44132CEAC140}" destId="{EB523DA7-B4C6-4EAF-9353-EAD7EE197CC1}" srcOrd="1" destOrd="0" parTransId="{404A2105-39AA-4689-A2D2-0B63E9E1A2AB}" sibTransId="{59F70AB4-D1BD-4A8C-AC43-8DF7C3F36BE4}"/>
    <dgm:cxn modelId="{47731581-7414-4533-9A41-C9BE65414880}" type="presParOf" srcId="{F4F93BE1-2FDB-4DA9-80BB-65BC73D31165}" destId="{BC5209AD-F368-46AE-B014-8F0119270E78}" srcOrd="0" destOrd="0" presId="urn:microsoft.com/office/officeart/2008/layout/LinedList"/>
    <dgm:cxn modelId="{EBA6C8A3-AE1D-4496-8046-70509A29A77A}" type="presParOf" srcId="{F4F93BE1-2FDB-4DA9-80BB-65BC73D31165}" destId="{C43E0737-D2E5-444E-8706-6589648B2859}" srcOrd="1" destOrd="0" presId="urn:microsoft.com/office/officeart/2008/layout/LinedList"/>
    <dgm:cxn modelId="{D453C8BC-9FE2-48E3-A461-3A889509E64B}" type="presParOf" srcId="{C43E0737-D2E5-444E-8706-6589648B2859}" destId="{D623EE08-4C6E-4EE6-84C6-E31E1C1EE684}" srcOrd="0" destOrd="0" presId="urn:microsoft.com/office/officeart/2008/layout/LinedList"/>
    <dgm:cxn modelId="{4FBEF4B0-57EF-49C0-9E2A-B14EB2C90371}" type="presParOf" srcId="{C43E0737-D2E5-444E-8706-6589648B2859}" destId="{3A70E5F5-94C5-45DA-A9D2-964620811042}" srcOrd="1" destOrd="0" presId="urn:microsoft.com/office/officeart/2008/layout/LinedList"/>
    <dgm:cxn modelId="{9392BAA4-2D49-41C0-8A25-FFCBCF0127D4}" type="presParOf" srcId="{F4F93BE1-2FDB-4DA9-80BB-65BC73D31165}" destId="{279AA35E-E6E7-4020-91CE-572C5A47643D}" srcOrd="2" destOrd="0" presId="urn:microsoft.com/office/officeart/2008/layout/LinedList"/>
    <dgm:cxn modelId="{980751F3-7B37-4180-92E9-ACD376C3AC33}" type="presParOf" srcId="{F4F93BE1-2FDB-4DA9-80BB-65BC73D31165}" destId="{6544FB07-DD2B-4817-960A-BF76470C2956}" srcOrd="3" destOrd="0" presId="urn:microsoft.com/office/officeart/2008/layout/LinedList"/>
    <dgm:cxn modelId="{120EEF75-DF22-4C6C-B4CA-47FA7F229D11}" type="presParOf" srcId="{6544FB07-DD2B-4817-960A-BF76470C2956}" destId="{4950A4BD-0C4C-4ABF-8E25-7D6BC22A1FBC}" srcOrd="0" destOrd="0" presId="urn:microsoft.com/office/officeart/2008/layout/LinedList"/>
    <dgm:cxn modelId="{4DE8D106-3B25-400C-B9E7-8F54F855B186}" type="presParOf" srcId="{6544FB07-DD2B-4817-960A-BF76470C2956}" destId="{3A867A9B-9C8E-41D3-88AB-084C5586084B}" srcOrd="1" destOrd="0" presId="urn:microsoft.com/office/officeart/2008/layout/LinedList"/>
    <dgm:cxn modelId="{2CB706CA-5C3B-4C70-9DFB-C68EA593B5EE}" type="presParOf" srcId="{F4F93BE1-2FDB-4DA9-80BB-65BC73D31165}" destId="{4FA5F685-C3EC-4FE1-8FEF-33CE94BBD058}" srcOrd="4" destOrd="0" presId="urn:microsoft.com/office/officeart/2008/layout/LinedList"/>
    <dgm:cxn modelId="{77FA534F-F3A3-4BF2-A037-824563FB4E4B}" type="presParOf" srcId="{F4F93BE1-2FDB-4DA9-80BB-65BC73D31165}" destId="{5657B542-6700-4EC2-B3C6-F9A20ED5642F}" srcOrd="5" destOrd="0" presId="urn:microsoft.com/office/officeart/2008/layout/LinedList"/>
    <dgm:cxn modelId="{3E61AEBD-FBB2-472B-A9E4-F95EA99B2539}" type="presParOf" srcId="{5657B542-6700-4EC2-B3C6-F9A20ED5642F}" destId="{906371AD-C8FD-427B-994D-6F089E4FBCAA}" srcOrd="0" destOrd="0" presId="urn:microsoft.com/office/officeart/2008/layout/LinedList"/>
    <dgm:cxn modelId="{67CA0BAB-B182-4AA8-BB84-4A28483F119A}" type="presParOf" srcId="{5657B542-6700-4EC2-B3C6-F9A20ED5642F}" destId="{2FE1D8BE-8A90-4F2C-A72D-EAA86E5C0B45}" srcOrd="1" destOrd="0" presId="urn:microsoft.com/office/officeart/2008/layout/LinedList"/>
    <dgm:cxn modelId="{8C95C149-ED00-490D-85C9-B6984B03454E}" type="presParOf" srcId="{F4F93BE1-2FDB-4DA9-80BB-65BC73D31165}" destId="{1F70C3AC-4A07-4247-9460-3AF9E2306FC6}" srcOrd="6" destOrd="0" presId="urn:microsoft.com/office/officeart/2008/layout/LinedList"/>
    <dgm:cxn modelId="{D5D250A7-9E5C-46A4-9FE0-5E2E5022C36D}" type="presParOf" srcId="{F4F93BE1-2FDB-4DA9-80BB-65BC73D31165}" destId="{334A8338-2A11-4CAC-93BD-B3D206A6EEA0}" srcOrd="7" destOrd="0" presId="urn:microsoft.com/office/officeart/2008/layout/LinedList"/>
    <dgm:cxn modelId="{4A0CF268-3B11-47BA-9795-42B006A74F4B}" type="presParOf" srcId="{334A8338-2A11-4CAC-93BD-B3D206A6EEA0}" destId="{94C554C6-7A64-44D9-A41B-F27394B91158}" srcOrd="0" destOrd="0" presId="urn:microsoft.com/office/officeart/2008/layout/LinedList"/>
    <dgm:cxn modelId="{9599EC33-4297-420D-90C0-CC288BC82A79}" type="presParOf" srcId="{334A8338-2A11-4CAC-93BD-B3D206A6EEA0}" destId="{ECEEDC0C-8F06-4E1B-9AF9-378FAB1262B9}" srcOrd="1" destOrd="0" presId="urn:microsoft.com/office/officeart/2008/layout/LinedList"/>
    <dgm:cxn modelId="{722577E1-4F77-4C9F-B8F1-E9FAD6E2811C}" type="presParOf" srcId="{F4F93BE1-2FDB-4DA9-80BB-65BC73D31165}" destId="{02CF11B0-1C6C-49A2-905D-9F287E78AE1E}" srcOrd="8" destOrd="0" presId="urn:microsoft.com/office/officeart/2008/layout/LinedList"/>
    <dgm:cxn modelId="{1C67BFAF-28BA-4007-8E0C-EE3D31544EB8}" type="presParOf" srcId="{F4F93BE1-2FDB-4DA9-80BB-65BC73D31165}" destId="{3A1881DC-8E79-419E-95BF-E560E871DC48}" srcOrd="9" destOrd="0" presId="urn:microsoft.com/office/officeart/2008/layout/LinedList"/>
    <dgm:cxn modelId="{0EA687B2-02CC-48A7-98F6-DEAAE9348458}" type="presParOf" srcId="{3A1881DC-8E79-419E-95BF-E560E871DC48}" destId="{E7F1D7E7-DA92-4ACF-B953-D01190A3205B}" srcOrd="0" destOrd="0" presId="urn:microsoft.com/office/officeart/2008/layout/LinedList"/>
    <dgm:cxn modelId="{27FDE7EC-BBED-48C8-81B7-98E4D093B13E}" type="presParOf" srcId="{3A1881DC-8E79-419E-95BF-E560E871DC48}" destId="{3AC6E4B7-CA37-4FEE-B64D-21B4BF30D83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5209AD-F368-46AE-B014-8F0119270E78}">
      <dsp:nvSpPr>
        <dsp:cNvPr id="0" name=""/>
        <dsp:cNvSpPr/>
      </dsp:nvSpPr>
      <dsp:spPr>
        <a:xfrm>
          <a:off x="0" y="402"/>
          <a:ext cx="978376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23EE08-4C6E-4EE6-84C6-E31E1C1EE684}">
      <dsp:nvSpPr>
        <dsp:cNvPr id="0" name=""/>
        <dsp:cNvSpPr/>
      </dsp:nvSpPr>
      <dsp:spPr>
        <a:xfrm>
          <a:off x="0" y="402"/>
          <a:ext cx="9783763" cy="659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Philosophy</a:t>
          </a:r>
        </a:p>
      </dsp:txBody>
      <dsp:txXfrm>
        <a:off x="0" y="402"/>
        <a:ext cx="9783763" cy="659564"/>
      </dsp:txXfrm>
    </dsp:sp>
    <dsp:sp modelId="{279AA35E-E6E7-4020-91CE-572C5A47643D}">
      <dsp:nvSpPr>
        <dsp:cNvPr id="0" name=""/>
        <dsp:cNvSpPr/>
      </dsp:nvSpPr>
      <dsp:spPr>
        <a:xfrm>
          <a:off x="0" y="659966"/>
          <a:ext cx="978376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50A4BD-0C4C-4ABF-8E25-7D6BC22A1FBC}">
      <dsp:nvSpPr>
        <dsp:cNvPr id="0" name=""/>
        <dsp:cNvSpPr/>
      </dsp:nvSpPr>
      <dsp:spPr>
        <a:xfrm>
          <a:off x="0" y="659966"/>
          <a:ext cx="9783763" cy="659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Data Visualization</a:t>
          </a:r>
        </a:p>
      </dsp:txBody>
      <dsp:txXfrm>
        <a:off x="0" y="659966"/>
        <a:ext cx="9783763" cy="659564"/>
      </dsp:txXfrm>
    </dsp:sp>
    <dsp:sp modelId="{4FA5F685-C3EC-4FE1-8FEF-33CE94BBD058}">
      <dsp:nvSpPr>
        <dsp:cNvPr id="0" name=""/>
        <dsp:cNvSpPr/>
      </dsp:nvSpPr>
      <dsp:spPr>
        <a:xfrm>
          <a:off x="0" y="1319530"/>
          <a:ext cx="978376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6371AD-C8FD-427B-994D-6F089E4FBCAA}">
      <dsp:nvSpPr>
        <dsp:cNvPr id="0" name=""/>
        <dsp:cNvSpPr/>
      </dsp:nvSpPr>
      <dsp:spPr>
        <a:xfrm>
          <a:off x="0" y="1319530"/>
          <a:ext cx="9783763" cy="659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Development Roadmap</a:t>
          </a:r>
        </a:p>
      </dsp:txBody>
      <dsp:txXfrm>
        <a:off x="0" y="1319530"/>
        <a:ext cx="9783763" cy="659564"/>
      </dsp:txXfrm>
    </dsp:sp>
    <dsp:sp modelId="{1F70C3AC-4A07-4247-9460-3AF9E2306FC6}">
      <dsp:nvSpPr>
        <dsp:cNvPr id="0" name=""/>
        <dsp:cNvSpPr/>
      </dsp:nvSpPr>
      <dsp:spPr>
        <a:xfrm>
          <a:off x="0" y="1979095"/>
          <a:ext cx="978376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C554C6-7A64-44D9-A41B-F27394B91158}">
      <dsp:nvSpPr>
        <dsp:cNvPr id="0" name=""/>
        <dsp:cNvSpPr/>
      </dsp:nvSpPr>
      <dsp:spPr>
        <a:xfrm>
          <a:off x="0" y="1979095"/>
          <a:ext cx="9783763" cy="659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My Code</a:t>
          </a:r>
        </a:p>
      </dsp:txBody>
      <dsp:txXfrm>
        <a:off x="0" y="1979095"/>
        <a:ext cx="9783763" cy="659564"/>
      </dsp:txXfrm>
    </dsp:sp>
    <dsp:sp modelId="{02CF11B0-1C6C-49A2-905D-9F287E78AE1E}">
      <dsp:nvSpPr>
        <dsp:cNvPr id="0" name=""/>
        <dsp:cNvSpPr/>
      </dsp:nvSpPr>
      <dsp:spPr>
        <a:xfrm>
          <a:off x="0" y="2638659"/>
          <a:ext cx="978376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F1D7E7-DA92-4ACF-B953-D01190A3205B}">
      <dsp:nvSpPr>
        <dsp:cNvPr id="0" name=""/>
        <dsp:cNvSpPr/>
      </dsp:nvSpPr>
      <dsp:spPr>
        <a:xfrm>
          <a:off x="0" y="2638659"/>
          <a:ext cx="9783763" cy="659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Questions</a:t>
          </a:r>
        </a:p>
      </dsp:txBody>
      <dsp:txXfrm>
        <a:off x="0" y="2638659"/>
        <a:ext cx="9783763" cy="6595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png>
</file>

<file path=ppt/media/image5.png>
</file>

<file path=ppt/media/image6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AA0BC-6609-4556-8B76-A1EDF3B4E98C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0A596-7141-45E9-836C-E467146705E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599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53EF8-F1F1-426B-B0A9-FD4AEE8EDDC7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796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AAADA-552C-4634-A9B8-C1EEDF253588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575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6A594C05-AA5C-4F09-A6B7-D3A3193AA5D7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369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7C161-5F1A-4F87-A250-8C55998B83EC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662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4DB066-BA4C-4ACB-B5EF-D11313F7B512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1919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D13D9-FA56-4191-B3D1-0F0946347F7F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44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99F0-C981-43CA-8461-68A368C933F2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766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7E3CD-9FEF-4266-9447-6E0BADDDB821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15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ED101-F83B-4D7E-9E34-DC0B18767A58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457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7F4BB-6FA0-4C2D-AD18-4EF7D955C743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047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3067F-260F-43C4-A09C-6B48384CFE2B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15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14FBE5A9-3ED6-497C-9CD0-6F852ECCBD21}" type="datetime1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3505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6758CB7-007C-40DF-A901-600703FB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1">
            <a:extLst>
              <a:ext uri="{FF2B5EF4-FFF2-40B4-BE49-F238E27FC236}">
                <a16:creationId xmlns:a16="http://schemas.microsoft.com/office/drawing/2014/main" id="{AD84F4E6-B3B1-40B7-A8C4-2D1683E6F6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A2022F-1436-49C5-9347-FDDDF4EE89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MY Solution</a:t>
            </a: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67B81D4B-A7B2-4B11-A131-E1B85DFEE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3887812"/>
            <a:ext cx="12188952" cy="4572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56C232-3134-4C4E-8119-3B970E1C3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472" y="3913632"/>
            <a:ext cx="11503152" cy="4572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2"/>
                </a:solidFill>
              </a:rPr>
              <a:t>Martin Molnár</a:t>
            </a:r>
          </a:p>
        </p:txBody>
      </p:sp>
    </p:spTree>
    <p:extLst>
      <p:ext uri="{BB962C8B-B14F-4D97-AF65-F5344CB8AC3E}">
        <p14:creationId xmlns:p14="http://schemas.microsoft.com/office/powerpoint/2010/main" val="1811173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tint val="98000"/>
              </a:schemeClr>
              <a:schemeClr val="bg2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FD20FA-D55B-4631-9BA9-9D270AFB6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6375AD-3957-2717-765D-4692A69EC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3246" y="2194560"/>
            <a:ext cx="6905666" cy="17393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6000" spc="150" dirty="0"/>
              <a:t>Questions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06A816-7D72-476D-8E5F-431F40A2D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099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 descr="Question mark">
            <a:extLst>
              <a:ext uri="{FF2B5EF4-FFF2-40B4-BE49-F238E27FC236}">
                <a16:creationId xmlns:a16="http://schemas.microsoft.com/office/drawing/2014/main" id="{BC06D2C2-6310-C603-E81B-80EE4DE0FB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4276" y="1720950"/>
            <a:ext cx="3374654" cy="337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515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58D02A1-19C2-41D3-9126-6A917C69C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D75441-F3EA-464A-AD51-3D97A28DB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" y="4585560"/>
            <a:ext cx="12188952" cy="164591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6375AD-3957-2717-765D-4692A69EC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4674398"/>
            <a:ext cx="9784080" cy="15087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Contents of the presentation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75465CC1-D0FB-1BAD-D691-2118FDB4BC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4668848"/>
              </p:ext>
            </p:extLst>
          </p:nvPr>
        </p:nvGraphicFramePr>
        <p:xfrm>
          <a:off x="1203325" y="643467"/>
          <a:ext cx="9783763" cy="3298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3685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375AD-3957-2717-765D-4692A69EC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Philosophy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CC78A-82FB-C920-21C4-8E99CEE02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 Data</a:t>
            </a:r>
          </a:p>
          <a:p>
            <a:r>
              <a:rPr lang="en-US" dirty="0"/>
              <a:t>Homogenous data</a:t>
            </a:r>
          </a:p>
          <a:p>
            <a:r>
              <a:rPr lang="en-US" dirty="0"/>
              <a:t>Fast prototype</a:t>
            </a:r>
          </a:p>
        </p:txBody>
      </p:sp>
    </p:spTree>
    <p:extLst>
      <p:ext uri="{BB962C8B-B14F-4D97-AF65-F5344CB8AC3E}">
        <p14:creationId xmlns:p14="http://schemas.microsoft.com/office/powerpoint/2010/main" val="580239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375AD-3957-2717-765D-4692A69EC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visualization – Image approach</a:t>
            </a:r>
          </a:p>
        </p:txBody>
      </p:sp>
      <p:pic>
        <p:nvPicPr>
          <p:cNvPr id="6" name="y2mate.com - 0001 0112_1080p">
            <a:hlinkClick r:id="" action="ppaction://media"/>
            <a:extLst>
              <a:ext uri="{FF2B5EF4-FFF2-40B4-BE49-F238E27FC236}">
                <a16:creationId xmlns:a16="http://schemas.microsoft.com/office/drawing/2014/main" id="{B6528D81-997A-B6FA-A158-DBD7C6A365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2202" y="1872124"/>
            <a:ext cx="7927596" cy="489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8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375AD-3957-2717-765D-4692A69EC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visualization – </a:t>
            </a:r>
            <a:r>
              <a:rPr lang="en-US" dirty="0" err="1"/>
              <a:t>pointcloud</a:t>
            </a:r>
            <a:r>
              <a:rPr lang="en-US" dirty="0"/>
              <a:t> approach</a:t>
            </a:r>
          </a:p>
        </p:txBody>
      </p:sp>
      <p:pic>
        <p:nvPicPr>
          <p:cNvPr id="3" name="comparison0001 0111">
            <a:hlinkClick r:id="" action="ppaction://media"/>
            <a:extLst>
              <a:ext uri="{FF2B5EF4-FFF2-40B4-BE49-F238E27FC236}">
                <a16:creationId xmlns:a16="http://schemas.microsoft.com/office/drawing/2014/main" id="{0614B66D-60F7-E9AA-A78B-E43F10F45B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2919" y="1940052"/>
            <a:ext cx="9918440" cy="463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5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375AD-3957-2717-765D-4692A69EC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roadmap </a:t>
            </a:r>
            <a:r>
              <a:rPr lang="en-US" dirty="0" err="1"/>
              <a:t>i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CC78A-82FB-C920-21C4-8E99CEE02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Image generation (C#)</a:t>
            </a:r>
          </a:p>
          <a:p>
            <a:r>
              <a:rPr lang="en-US" dirty="0"/>
              <a:t>Training (Python TensorFlow)</a:t>
            </a:r>
          </a:p>
          <a:p>
            <a:r>
              <a:rPr lang="en-US" dirty="0"/>
              <a:t>Prediction (Python TensorFlow)</a:t>
            </a:r>
          </a:p>
          <a:p>
            <a:r>
              <a:rPr lang="en-US" dirty="0"/>
              <a:t>SSD failure</a:t>
            </a:r>
          </a:p>
        </p:txBody>
      </p:sp>
    </p:spTree>
    <p:extLst>
      <p:ext uri="{BB962C8B-B14F-4D97-AF65-F5344CB8AC3E}">
        <p14:creationId xmlns:p14="http://schemas.microsoft.com/office/powerpoint/2010/main" val="312266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375AD-3957-2717-765D-4692A69EC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roadmap ii.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CC78A-82FB-C920-21C4-8E99CEE02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Image generation (Python)</a:t>
            </a:r>
          </a:p>
          <a:p>
            <a:pPr lvl="1"/>
            <a:r>
              <a:rPr lang="en-US" dirty="0"/>
              <a:t>optimalisation</a:t>
            </a:r>
          </a:p>
          <a:p>
            <a:r>
              <a:rPr lang="en-US" dirty="0"/>
              <a:t>Training (Python TensorFlow)</a:t>
            </a:r>
          </a:p>
          <a:p>
            <a:r>
              <a:rPr lang="en-US" dirty="0"/>
              <a:t>Prediction (Python TensorFlow)</a:t>
            </a:r>
          </a:p>
        </p:txBody>
      </p:sp>
    </p:spTree>
    <p:extLst>
      <p:ext uri="{BB962C8B-B14F-4D97-AF65-F5344CB8AC3E}">
        <p14:creationId xmlns:p14="http://schemas.microsoft.com/office/powerpoint/2010/main" val="1017331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375AD-3957-2717-765D-4692A69EC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roadmap </a:t>
            </a:r>
            <a:r>
              <a:rPr lang="en-US" dirty="0" err="1"/>
              <a:t>iiI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CC78A-82FB-C920-21C4-8E99CEE02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Output in a CVS file</a:t>
            </a:r>
          </a:p>
          <a:p>
            <a:r>
              <a:rPr lang="en-US" dirty="0"/>
              <a:t>Integration in a single file</a:t>
            </a:r>
          </a:p>
        </p:txBody>
      </p:sp>
    </p:spTree>
    <p:extLst>
      <p:ext uri="{BB962C8B-B14F-4D97-AF65-F5344CB8AC3E}">
        <p14:creationId xmlns:p14="http://schemas.microsoft.com/office/powerpoint/2010/main" val="66071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375AD-3957-2717-765D-4692A69EC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My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CC78A-82FB-C920-21C4-8E99CEE02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Image Generation</a:t>
            </a:r>
          </a:p>
          <a:p>
            <a:pPr lvl="1"/>
            <a:r>
              <a:rPr lang="en-US" dirty="0"/>
              <a:t>Fit the XYZ data into a suitable shape</a:t>
            </a:r>
          </a:p>
          <a:p>
            <a:pPr lvl="1"/>
            <a:r>
              <a:rPr lang="en-US" dirty="0"/>
              <a:t>Generate a binary bitmap</a:t>
            </a:r>
          </a:p>
          <a:p>
            <a:pPr lvl="1"/>
            <a:r>
              <a:rPr lang="en-US" dirty="0"/>
              <a:t>Export the bitmap into a 224 x 224 PNG</a:t>
            </a:r>
          </a:p>
          <a:p>
            <a:r>
              <a:rPr lang="en-US" dirty="0"/>
              <a:t>Model Training</a:t>
            </a:r>
          </a:p>
          <a:p>
            <a:pPr lvl="1"/>
            <a:r>
              <a:rPr lang="en-US" dirty="0"/>
              <a:t>Create TensorFlow layers with image classification in mind</a:t>
            </a:r>
          </a:p>
          <a:p>
            <a:pPr lvl="1"/>
            <a:r>
              <a:rPr lang="en-US" dirty="0"/>
              <a:t>Train the model with 80/20 split</a:t>
            </a:r>
          </a:p>
          <a:p>
            <a:pPr lvl="1"/>
            <a:r>
              <a:rPr lang="en-US" dirty="0"/>
              <a:t>Retrain the model with warped images</a:t>
            </a:r>
          </a:p>
          <a:p>
            <a:pPr lvl="1"/>
            <a:r>
              <a:rPr lang="en-US" dirty="0"/>
              <a:t>Display the training data with matplotlib/</a:t>
            </a:r>
            <a:r>
              <a:rPr lang="en-US" dirty="0" err="1"/>
              <a:t>tensorboard</a:t>
            </a:r>
            <a:endParaRPr lang="en-US" dirty="0"/>
          </a:p>
          <a:p>
            <a:r>
              <a:rPr lang="en-US" dirty="0"/>
              <a:t>Prediction</a:t>
            </a:r>
          </a:p>
          <a:p>
            <a:pPr lvl="1"/>
            <a:r>
              <a:rPr lang="en-US" dirty="0"/>
              <a:t>Load random images and see how accurate the model is on untrained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245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bc249799-2369-4781-aa1c-b52b090d35cb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03B57A25D005B4596FB75215883C797" ma:contentTypeVersion="4" ma:contentTypeDescription="Create a new document." ma:contentTypeScope="" ma:versionID="d2fda095d32459d536d8f12616e557fd">
  <xsd:schema xmlns:xsd="http://www.w3.org/2001/XMLSchema" xmlns:xs="http://www.w3.org/2001/XMLSchema" xmlns:p="http://schemas.microsoft.com/office/2006/metadata/properties" xmlns:ns3="bc249799-2369-4781-aa1c-b52b090d35cb" targetNamespace="http://schemas.microsoft.com/office/2006/metadata/properties" ma:root="true" ma:fieldsID="90e808f7e511a5180c929528a00067bc" ns3:_="">
    <xsd:import namespace="bc249799-2369-4781-aa1c-b52b090d35c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249799-2369-4781-aa1c-b52b090d35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4E3864-550F-4194-BC9D-CCA442A52D0D}">
  <ds:schemaRefs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bc249799-2369-4781-aa1c-b52b090d35cb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F871927-9856-4138-B7A7-125C4AA7EF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D4DBB1-F8BE-46B1-BB5D-C87BB4A865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249799-2369-4781-aa1c-b52b090d35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47</TotalTime>
  <Words>158</Words>
  <Application>Microsoft Office PowerPoint</Application>
  <PresentationFormat>Widescreen</PresentationFormat>
  <Paragraphs>40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Corbel</vt:lpstr>
      <vt:lpstr>Wingdings</vt:lpstr>
      <vt:lpstr>Banded</vt:lpstr>
      <vt:lpstr>MY Solution</vt:lpstr>
      <vt:lpstr>Contents of the presentation</vt:lpstr>
      <vt:lpstr>Philosophy</vt:lpstr>
      <vt:lpstr>Data visualization – Image approach</vt:lpstr>
      <vt:lpstr>Data visualization – pointcloud approach</vt:lpstr>
      <vt:lpstr>Development roadmap i.</vt:lpstr>
      <vt:lpstr>Development roadmap ii.</vt:lpstr>
      <vt:lpstr>Development roadmap iiI.</vt:lpstr>
      <vt:lpstr>My Code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Solution for bosch competition</dc:title>
  <dc:creator>molnar-martin@sulid.hu</dc:creator>
  <cp:lastModifiedBy>molnar-martin@sulid.hu</cp:lastModifiedBy>
  <cp:revision>2</cp:revision>
  <dcterms:created xsi:type="dcterms:W3CDTF">2023-01-08T23:09:11Z</dcterms:created>
  <dcterms:modified xsi:type="dcterms:W3CDTF">2023-01-10T01:43:46Z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0x010100403B57A25D005B4596FB75215883C797</vt:lpwstr>
  </property>
</Properties>
</file>